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1" r:id="rId4"/>
    <p:sldId id="257" r:id="rId5"/>
    <p:sldId id="258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>
        <p:scale>
          <a:sx n="86" d="100"/>
          <a:sy n="86" d="100"/>
        </p:scale>
        <p:origin x="48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1CD0B-801F-98B4-BB8A-8A8C9D4984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83CD87-37B9-98A3-A722-262FA14608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2D310-3E9E-DD7A-8895-F951F32AF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203C-2AC5-44E1-B3F8-3BCD7D11C92F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7D794-F139-E2AE-0F7D-270F3D166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4A8E1-50C4-AE92-A335-3A506F9E2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47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1CD27-7E23-FF19-F3B1-29A96D544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5F685C-C513-5DDA-4A81-7D1D7727DE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4B45E-01D2-67EF-2D81-2DBFCD624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203C-2AC5-44E1-B3F8-3BCD7D11C92F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46C27-E0F7-9728-7E2E-9B89B5BE2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7D349-8379-0225-43FD-74D3588E6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350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C4A856-D6CE-7A06-7670-E7B69F837C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6F42AC-180C-FE1D-90FF-1526CA0FBD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94B01-C0EF-B2E0-04B4-BBC5767CF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203C-2AC5-44E1-B3F8-3BCD7D11C92F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A42C5-E306-2375-74A6-739C39355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D13EC-0493-9784-1434-55226CD6B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989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63E6E-BD80-A816-1B90-1B1AEDC77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EAC21F-74B2-2BBA-570B-373C5098A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F55B2-F3F5-9977-B27A-3A470607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203C-2AC5-44E1-B3F8-3BCD7D11C92F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8790C5-C2BD-8D73-5BDE-F6606DE41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C4F406-F8A4-3FF0-56AC-53F083031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198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A2F02-5647-7E20-476E-C0BD2A073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072D19-5FA5-7F32-AFB4-1E15595952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B01B-F4B7-37DB-2291-0C23A4F24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203C-2AC5-44E1-B3F8-3BCD7D11C92F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379C4-E9CB-890C-C124-DFA9045C4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BC604B-6E17-F0CD-A10E-116B9694C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643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25141-9A5D-7660-5D9B-5A833361F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DD22E-D65E-E4B1-48AA-8FCA9315F7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1E5CCA-C5A2-F2D2-8F43-E4A9007140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364EE8-E040-57D6-C16E-F01ED7C54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203C-2AC5-44E1-B3F8-3BCD7D11C92F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53EDDA-B719-CDA2-9153-BC280036C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B41A2-73BD-DB78-C257-916EFE177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262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DF18A-C1DC-D821-D82D-24B346CE0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82A1F7-3B0A-D13F-7361-C503DAB460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8987F6-AC4F-56E0-585C-E3A48CDC2D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82D6F-B4ED-30CA-4915-86ADB2B560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CE759A-9440-6D01-D3FA-6D467D11F4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1D2B41-23A8-DEE8-A878-F39880522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203C-2AC5-44E1-B3F8-3BCD7D11C92F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17B1F5-524D-25C3-A5B7-8D8C6F044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DE09EA-5D8E-D4B2-B385-8DB8C3DDB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271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F7803-A05C-885A-BC29-ACD645E50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433CCC-C1C2-8EB3-80D1-D998E0C21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203C-2AC5-44E1-B3F8-3BCD7D11C92F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5D3384-BC74-21E3-862D-8A900E759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996565-A199-3FB3-3F64-4F2BF188E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038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79E698-FE92-59B8-5DD7-0B4F12F8E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203C-2AC5-44E1-B3F8-3BCD7D11C92F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6BC76-D927-0560-A470-0DDA2550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102F94-3D0E-07B3-10D0-CD5A59C95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515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80932-4D60-B54B-0AA8-82D3B36E6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6B019-6E7E-503E-6C58-38DCAC9CE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750766-2050-E9C9-371D-5F5C5BBE47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C136D4-BED9-40A4-ABA8-757202F61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203C-2AC5-44E1-B3F8-3BCD7D11C92F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BD0058-A38E-ED63-A2F0-E65FD6F85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39BCC6-A42B-502F-25A1-18D39FFBF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843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D4347-FF99-16AA-1764-6AD4D48F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7F8307-6C52-4EA0-362B-B45D920A5F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28FC9D-45E7-8805-DB03-084C001967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31138C-F88D-02CE-9E90-71632A281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203C-2AC5-44E1-B3F8-3BCD7D11C92F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A00D13-BF8A-7ADC-23FC-7594A75CA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EE369A-3A3B-2542-44A3-C432F660D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409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231D9F-8755-E604-ABBB-E6E2A1FCA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8105CF-075B-F8AC-398E-E4416269E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F82625-1CC8-62D0-05C7-548347557C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49203C-2AC5-44E1-B3F8-3BCD7D11C92F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8735A-8AD6-90DA-DB2B-42EB36FE29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A74C0A-9351-177E-92A2-772A7B08AB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756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akwon@sunymaritime.edu" TargetMode="External"/><Relationship Id="rId2" Type="http://schemas.openxmlformats.org/officeDocument/2006/relationships/hyperlink" Target="mailto:Thomasroh.20@sunymaritime.edu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A8CF-3306-B295-674C-05ED720AF9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Coding Club 2022</a:t>
            </a:r>
          </a:p>
        </p:txBody>
      </p:sp>
    </p:spTree>
    <p:extLst>
      <p:ext uri="{BB962C8B-B14F-4D97-AF65-F5344CB8AC3E}">
        <p14:creationId xmlns:p14="http://schemas.microsoft.com/office/powerpoint/2010/main" val="1855728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A8CF-3306-B295-674C-05ED720AF9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2015" y="396385"/>
            <a:ext cx="3740727" cy="966902"/>
          </a:xfrm>
        </p:spPr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D0A3E9-F527-8ABC-90CD-5BCB0FA788D7}"/>
              </a:ext>
            </a:extLst>
          </p:cNvPr>
          <p:cNvSpPr txBox="1"/>
          <p:nvPr/>
        </p:nvSpPr>
        <p:spPr>
          <a:xfrm>
            <a:off x="676102" y="1690255"/>
            <a:ext cx="1098388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Class (Junior Year) Engine Cadet. B.E. Naval Architecture. Some coding experience with some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Arduino 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Scratch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Some Projects I have worked 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Prime Number Finder (Python)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Class Registration Tool (Python)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Microgravity Washing Machine (Hardware/Arduino/Raspberry Pi)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Various Video Games (Scratch)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355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8D4868C-A564-AD1D-ED8E-B7D1A4305E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64" r="-1" b="-1"/>
          <a:stretch/>
        </p:blipFill>
        <p:spPr>
          <a:xfrm>
            <a:off x="6176433" y="10"/>
            <a:ext cx="6015567" cy="3920034"/>
          </a:xfrm>
          <a:custGeom>
            <a:avLst/>
            <a:gdLst/>
            <a:ahLst/>
            <a:cxnLst/>
            <a:rect l="l" t="t" r="r" b="b"/>
            <a:pathLst>
              <a:path w="6015567" h="3920044">
                <a:moveTo>
                  <a:pt x="0" y="0"/>
                </a:moveTo>
                <a:lnTo>
                  <a:pt x="6015567" y="0"/>
                </a:lnTo>
                <a:lnTo>
                  <a:pt x="6015567" y="3920044"/>
                </a:lnTo>
                <a:lnTo>
                  <a:pt x="2469659" y="3920044"/>
                </a:lnTo>
                <a:lnTo>
                  <a:pt x="2469659" y="3103224"/>
                </a:lnTo>
                <a:lnTo>
                  <a:pt x="0" y="3103224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D22DAA-2582-155E-699D-440DCE7C26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359"/>
          <a:stretch/>
        </p:blipFill>
        <p:spPr>
          <a:xfrm>
            <a:off x="20" y="4069976"/>
            <a:ext cx="3535311" cy="27880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1874E4-DEC4-1528-404A-2D8B9AB820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0891" b="1"/>
          <a:stretch/>
        </p:blipFill>
        <p:spPr>
          <a:xfrm>
            <a:off x="3696199" y="3257176"/>
            <a:ext cx="4789093" cy="360082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DA97A42-0E37-EB0D-9890-4D573BE9D11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713" r="1" b="26407"/>
          <a:stretch/>
        </p:blipFill>
        <p:spPr>
          <a:xfrm>
            <a:off x="1" y="10"/>
            <a:ext cx="6015567" cy="3920034"/>
          </a:xfrm>
          <a:custGeom>
            <a:avLst/>
            <a:gdLst/>
            <a:ahLst/>
            <a:cxnLst/>
            <a:rect l="l" t="t" r="r" b="b"/>
            <a:pathLst>
              <a:path w="6015567" h="3920044">
                <a:moveTo>
                  <a:pt x="0" y="0"/>
                </a:moveTo>
                <a:lnTo>
                  <a:pt x="6015567" y="0"/>
                </a:lnTo>
                <a:lnTo>
                  <a:pt x="6015567" y="3103224"/>
                </a:lnTo>
                <a:lnTo>
                  <a:pt x="3545908" y="3103224"/>
                </a:lnTo>
                <a:lnTo>
                  <a:pt x="3545908" y="3920044"/>
                </a:lnTo>
                <a:lnTo>
                  <a:pt x="0" y="3920044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A50E3E-C42D-26C3-F2BD-B70F387D1AB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783" r="4998" b="-4"/>
          <a:stretch/>
        </p:blipFill>
        <p:spPr>
          <a:xfrm>
            <a:off x="8646161" y="4069976"/>
            <a:ext cx="3545840" cy="2788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56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A8CF-3306-B295-674C-05ED720AF9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1178" y="349135"/>
            <a:ext cx="4876800" cy="966268"/>
          </a:xfrm>
        </p:spPr>
        <p:txBody>
          <a:bodyPr/>
          <a:lstStyle/>
          <a:p>
            <a:r>
              <a:rPr lang="en-US" dirty="0"/>
              <a:t>About the Club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C72A50-34AC-C8E1-DE83-E0FF6E45558F}"/>
              </a:ext>
            </a:extLst>
          </p:cNvPr>
          <p:cNvSpPr txBox="1"/>
          <p:nvPr/>
        </p:nvSpPr>
        <p:spPr>
          <a:xfrm>
            <a:off x="459971" y="1640378"/>
            <a:ext cx="1141614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place to get together and share projects, work together, and work on various projects involving coding in any capacity.</a:t>
            </a:r>
          </a:p>
          <a:p>
            <a:endParaRPr lang="en-US" dirty="0"/>
          </a:p>
          <a:p>
            <a:r>
              <a:rPr lang="en-US" dirty="0"/>
              <a:t>Have a network of people to work with, discuss ideas, and further their learning for coding applications.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3200" b="1" dirty="0"/>
              <a:t>Use this club as a platform and excuse to work on that one project you’ve been wanting to do</a:t>
            </a:r>
          </a:p>
        </p:txBody>
      </p:sp>
    </p:spTree>
    <p:extLst>
      <p:ext uri="{BB962C8B-B14F-4D97-AF65-F5344CB8AC3E}">
        <p14:creationId xmlns:p14="http://schemas.microsoft.com/office/powerpoint/2010/main" val="2485007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A8CF-3306-B295-674C-05ED720AF9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1396" y="698268"/>
            <a:ext cx="5890953" cy="999519"/>
          </a:xfrm>
        </p:spPr>
        <p:txBody>
          <a:bodyPr/>
          <a:lstStyle/>
          <a:p>
            <a:r>
              <a:rPr lang="en-US" dirty="0"/>
              <a:t>Plans for this year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DE430F-38C0-103A-A848-565985CAEE3F}"/>
              </a:ext>
            </a:extLst>
          </p:cNvPr>
          <p:cNvSpPr txBox="1"/>
          <p:nvPr/>
        </p:nvSpPr>
        <p:spPr>
          <a:xfrm>
            <a:off x="1030778" y="1989512"/>
            <a:ext cx="9465426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Club Wide Project: Scratch Video Game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Start today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Everyone can be involved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Low time investment for experienced coders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Great way to learn coding principles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2A9BA6-5378-382A-D209-DEDCDDF686A3}"/>
              </a:ext>
            </a:extLst>
          </p:cNvPr>
          <p:cNvSpPr txBox="1"/>
          <p:nvPr/>
        </p:nvSpPr>
        <p:spPr>
          <a:xfrm>
            <a:off x="1030778" y="4264428"/>
            <a:ext cx="94654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Specialized Projects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Arduino and other hardware related projects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Science and machine learning related projects</a:t>
            </a:r>
          </a:p>
        </p:txBody>
      </p:sp>
      <p:pic>
        <p:nvPicPr>
          <p:cNvPr id="1028" name="Picture 4" descr="Download Scratch Logo PNG and Vector (PDF, SVG, Ai, EPS) Free">
            <a:extLst>
              <a:ext uri="{FF2B5EF4-FFF2-40B4-BE49-F238E27FC236}">
                <a16:creationId xmlns:a16="http://schemas.microsoft.com/office/drawing/2014/main" id="{EB39851D-3A40-578F-149A-9A16D0649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3778" y="324581"/>
            <a:ext cx="5322803" cy="3850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A81359-45CA-E18D-89C8-1B8FF428C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1626" y="3477489"/>
            <a:ext cx="3421774" cy="2362184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23128F8E-3D1C-C560-E0CA-FB16F21219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6729" y="3349097"/>
            <a:ext cx="2836065" cy="1595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1093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BC42-9FCA-462F-25BF-1AA1BC666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Club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20614-0D38-C275-17EE-2138C8AF2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No Club Events Planned. Possible events:</a:t>
            </a:r>
          </a:p>
          <a:p>
            <a:r>
              <a:rPr lang="en-US" dirty="0"/>
              <a:t>Game Jam</a:t>
            </a:r>
          </a:p>
          <a:p>
            <a:r>
              <a:rPr lang="en-US" dirty="0"/>
              <a:t>Maker fair</a:t>
            </a:r>
          </a:p>
          <a:p>
            <a:r>
              <a:rPr lang="en-US" dirty="0"/>
              <a:t>Open for Suggestions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303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3965E-8B8C-EC53-236E-350C37BE2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0004" y="2188382"/>
            <a:ext cx="6271951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 for Coming!</a:t>
            </a:r>
            <a:br>
              <a:rPr lang="en-US" dirty="0"/>
            </a:br>
            <a:r>
              <a:rPr lang="en-US" dirty="0"/>
              <a:t>Any questions or comments?</a:t>
            </a:r>
          </a:p>
        </p:txBody>
      </p:sp>
    </p:spTree>
    <p:extLst>
      <p:ext uri="{BB962C8B-B14F-4D97-AF65-F5344CB8AC3E}">
        <p14:creationId xmlns:p14="http://schemas.microsoft.com/office/powerpoint/2010/main" val="3093676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A1BA1-1920-6CA6-545A-57602D7C0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the Porthole!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9B89E-F146-218D-0327-0F02FAB5D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Tommy Rohmann, Club President</a:t>
            </a:r>
            <a:endParaRPr lang="en-US" dirty="0">
              <a:hlinkClick r:id="rId2"/>
            </a:endParaRPr>
          </a:p>
          <a:p>
            <a:pPr marL="0" indent="0">
              <a:buNone/>
            </a:pPr>
            <a:r>
              <a:rPr lang="en-US" dirty="0">
                <a:hlinkClick r:id="rId2"/>
              </a:rPr>
              <a:t>Thomasroh.20@sunymaritime.edu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443-847-4657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Alice Kwon, Club Advisor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akwon@sunymaritime.edu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698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18251</TotalTime>
  <Words>232</Words>
  <Application>Microsoft Office PowerPoint</Application>
  <PresentationFormat>Widescreen</PresentationFormat>
  <Paragraphs>49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Coding Club 2022</vt:lpstr>
      <vt:lpstr>About Me</vt:lpstr>
      <vt:lpstr>PowerPoint Presentation</vt:lpstr>
      <vt:lpstr>About the Club</vt:lpstr>
      <vt:lpstr>Plans for this year</vt:lpstr>
      <vt:lpstr>Club Events</vt:lpstr>
      <vt:lpstr>Thank You for Coming! Any questions or comments?</vt:lpstr>
      <vt:lpstr>Join the Porthole!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Coding Club 2022</dc:title>
  <dc:creator>Tommy Rohmann</dc:creator>
  <cp:lastModifiedBy>Tommy Rohmann</cp:lastModifiedBy>
  <cp:revision>3</cp:revision>
  <dcterms:created xsi:type="dcterms:W3CDTF">2022-09-27T13:47:03Z</dcterms:created>
  <dcterms:modified xsi:type="dcterms:W3CDTF">2022-10-20T12:02:14Z</dcterms:modified>
</cp:coreProperties>
</file>

<file path=docProps/thumbnail.jpeg>
</file>